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59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胡 奔" initials="胡" lastIdx="4" clrIdx="0">
    <p:extLst>
      <p:ext uri="{19B8F6BF-5375-455C-9EA6-DF929625EA0E}">
        <p15:presenceInfo xmlns:p15="http://schemas.microsoft.com/office/powerpoint/2012/main" userId="8ce566785a1195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CA84F2-EC4C-5C49-8D7C-ADFB13A9EBD0}" v="14" dt="2020-03-01T00:59:42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92" autoAdjust="0"/>
    <p:restoredTop sz="96327"/>
  </p:normalViewPr>
  <p:slideViewPr>
    <p:cSldViewPr snapToGrid="0" showGuides="1">
      <p:cViewPr varScale="1">
        <p:scale>
          <a:sx n="124" d="100"/>
          <a:sy n="124" d="100"/>
        </p:scale>
        <p:origin x="688" y="168"/>
      </p:cViewPr>
      <p:guideLst>
        <p:guide orient="horz" pos="2024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胡 奔" userId="8ce566785a119505" providerId="LiveId" clId="{159B8801-1908-4E85-BA70-2AFBF9164128}"/>
    <pc:docChg chg="undo custSel addSld delSld modSld">
      <pc:chgData name="胡 奔" userId="8ce566785a119505" providerId="LiveId" clId="{159B8801-1908-4E85-BA70-2AFBF9164128}" dt="2020-02-23T06:51:30.448" v="3076" actId="1076"/>
      <pc:docMkLst>
        <pc:docMk/>
      </pc:docMkLst>
      <pc:sldChg chg="del">
        <pc:chgData name="胡 奔" userId="8ce566785a119505" providerId="LiveId" clId="{159B8801-1908-4E85-BA70-2AFBF9164128}" dt="2020-02-23T04:52:57.093" v="0" actId="47"/>
        <pc:sldMkLst>
          <pc:docMk/>
          <pc:sldMk cId="2122125974" sldId="256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501976260" sldId="257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2600576858" sldId="258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887754351" sldId="259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3427478216" sldId="260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1184225547" sldId="261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3697230550" sldId="262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3323432663" sldId="263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3320510726" sldId="264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628454591" sldId="265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768156181" sldId="266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1224448084" sldId="267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806041112" sldId="268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104187121" sldId="269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1262347218" sldId="271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2469273591" sldId="272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2384761601" sldId="273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986938939" sldId="275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1608043471" sldId="276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3461117570" sldId="277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2081749583" sldId="278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151577520" sldId="279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1603537854" sldId="280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1154134968" sldId="281"/>
        </pc:sldMkLst>
      </pc:sldChg>
      <pc:sldChg chg="del">
        <pc:chgData name="胡 奔" userId="8ce566785a119505" providerId="LiveId" clId="{159B8801-1908-4E85-BA70-2AFBF9164128}" dt="2020-02-23T04:52:57.093" v="0" actId="47"/>
        <pc:sldMkLst>
          <pc:docMk/>
          <pc:sldMk cId="581866008" sldId="282"/>
        </pc:sldMkLst>
      </pc:sldChg>
      <pc:sldChg chg="modSp">
        <pc:chgData name="胡 奔" userId="8ce566785a119505" providerId="LiveId" clId="{159B8801-1908-4E85-BA70-2AFBF9164128}" dt="2020-02-23T04:53:04.967" v="32"/>
        <pc:sldMkLst>
          <pc:docMk/>
          <pc:sldMk cId="627910182" sldId="283"/>
        </pc:sldMkLst>
        <pc:spChg chg="mod">
          <ac:chgData name="胡 奔" userId="8ce566785a119505" providerId="LiveId" clId="{159B8801-1908-4E85-BA70-2AFBF9164128}" dt="2020-02-23T04:53:04.967" v="32"/>
          <ac:spMkLst>
            <pc:docMk/>
            <pc:sldMk cId="627910182" sldId="283"/>
            <ac:spMk id="4" creationId="{5C44DA44-C93A-4401-8A7F-FB1D5D0B511C}"/>
          </ac:spMkLst>
        </pc:spChg>
      </pc:sldChg>
      <pc:sldChg chg="addSp modSp add">
        <pc:chgData name="胡 奔" userId="8ce566785a119505" providerId="LiveId" clId="{159B8801-1908-4E85-BA70-2AFBF9164128}" dt="2020-02-23T05:40:56.355" v="1517" actId="1076"/>
        <pc:sldMkLst>
          <pc:docMk/>
          <pc:sldMk cId="2495437803" sldId="284"/>
        </pc:sldMkLst>
        <pc:spChg chg="mod">
          <ac:chgData name="胡 奔" userId="8ce566785a119505" providerId="LiveId" clId="{159B8801-1908-4E85-BA70-2AFBF9164128}" dt="2020-02-23T04:55:03.836" v="184" actId="1076"/>
          <ac:spMkLst>
            <pc:docMk/>
            <pc:sldMk cId="2495437803" sldId="284"/>
            <ac:spMk id="4" creationId="{5C44DA44-C93A-4401-8A7F-FB1D5D0B511C}"/>
          </ac:spMkLst>
        </pc:spChg>
        <pc:spChg chg="add mod">
          <ac:chgData name="胡 奔" userId="8ce566785a119505" providerId="LiveId" clId="{159B8801-1908-4E85-BA70-2AFBF9164128}" dt="2020-02-23T05:40:56.355" v="1517" actId="1076"/>
          <ac:spMkLst>
            <pc:docMk/>
            <pc:sldMk cId="2495437803" sldId="284"/>
            <ac:spMk id="5" creationId="{7EE54548-4206-4187-93B3-5145B72A367D}"/>
          </ac:spMkLst>
        </pc:spChg>
        <pc:picChg chg="add mod">
          <ac:chgData name="胡 奔" userId="8ce566785a119505" providerId="LiveId" clId="{159B8801-1908-4E85-BA70-2AFBF9164128}" dt="2020-02-23T05:11:07.004" v="289" actId="1076"/>
          <ac:picMkLst>
            <pc:docMk/>
            <pc:sldMk cId="2495437803" sldId="284"/>
            <ac:picMk id="3" creationId="{D24964AC-E8BA-4515-A868-D67C41AA4019}"/>
          </ac:picMkLst>
        </pc:picChg>
      </pc:sldChg>
      <pc:sldChg chg="addSp delSp modSp add">
        <pc:chgData name="胡 奔" userId="8ce566785a119505" providerId="LiveId" clId="{159B8801-1908-4E85-BA70-2AFBF9164128}" dt="2020-02-23T05:30:47.876" v="1358" actId="20577"/>
        <pc:sldMkLst>
          <pc:docMk/>
          <pc:sldMk cId="521768424" sldId="285"/>
        </pc:sldMkLst>
        <pc:spChg chg="add mod">
          <ac:chgData name="胡 奔" userId="8ce566785a119505" providerId="LiveId" clId="{159B8801-1908-4E85-BA70-2AFBF9164128}" dt="2020-02-23T05:13:29.017" v="510"/>
          <ac:spMkLst>
            <pc:docMk/>
            <pc:sldMk cId="521768424" sldId="285"/>
            <ac:spMk id="3" creationId="{C98CE354-94CE-4151-BA18-D7ECF1D1E28A}"/>
          </ac:spMkLst>
        </pc:spChg>
        <pc:spChg chg="del">
          <ac:chgData name="胡 奔" userId="8ce566785a119505" providerId="LiveId" clId="{159B8801-1908-4E85-BA70-2AFBF9164128}" dt="2020-02-23T05:13:21.291" v="478" actId="478"/>
          <ac:spMkLst>
            <pc:docMk/>
            <pc:sldMk cId="521768424" sldId="285"/>
            <ac:spMk id="4" creationId="{5C44DA44-C93A-4401-8A7F-FB1D5D0B511C}"/>
          </ac:spMkLst>
        </pc:spChg>
        <pc:spChg chg="add mod">
          <ac:chgData name="胡 奔" userId="8ce566785a119505" providerId="LiveId" clId="{159B8801-1908-4E85-BA70-2AFBF9164128}" dt="2020-02-23T05:30:47.876" v="1358" actId="20577"/>
          <ac:spMkLst>
            <pc:docMk/>
            <pc:sldMk cId="521768424" sldId="285"/>
            <ac:spMk id="6" creationId="{63193FA1-15A3-4CF5-AA55-117FF6F26047}"/>
          </ac:spMkLst>
        </pc:spChg>
        <pc:spChg chg="add del">
          <ac:chgData name="胡 奔" userId="8ce566785a119505" providerId="LiveId" clId="{159B8801-1908-4E85-BA70-2AFBF9164128}" dt="2020-02-23T05:14:37.537" v="545"/>
          <ac:spMkLst>
            <pc:docMk/>
            <pc:sldMk cId="521768424" sldId="285"/>
            <ac:spMk id="7" creationId="{4AE6FA47-61A5-48A6-BDE4-DAF616217D4F}"/>
          </ac:spMkLst>
        </pc:spChg>
        <pc:picChg chg="add mod">
          <ac:chgData name="胡 奔" userId="8ce566785a119505" providerId="LiveId" clId="{159B8801-1908-4E85-BA70-2AFBF9164128}" dt="2020-02-23T05:22:13.699" v="1130" actId="1076"/>
          <ac:picMkLst>
            <pc:docMk/>
            <pc:sldMk cId="521768424" sldId="285"/>
            <ac:picMk id="5" creationId="{9C135BFA-386C-4A8A-93A3-9CAB88063892}"/>
          </ac:picMkLst>
        </pc:picChg>
        <pc:picChg chg="add mod">
          <ac:chgData name="胡 奔" userId="8ce566785a119505" providerId="LiveId" clId="{159B8801-1908-4E85-BA70-2AFBF9164128}" dt="2020-02-23T05:23:15.691" v="1183" actId="14100"/>
          <ac:picMkLst>
            <pc:docMk/>
            <pc:sldMk cId="521768424" sldId="285"/>
            <ac:picMk id="9" creationId="{526CE0AC-34B1-4F4C-93DD-8A5AF7C52A0B}"/>
          </ac:picMkLst>
        </pc:picChg>
      </pc:sldChg>
      <pc:sldChg chg="addSp delSp modSp add">
        <pc:chgData name="胡 奔" userId="8ce566785a119505" providerId="LiveId" clId="{159B8801-1908-4E85-BA70-2AFBF9164128}" dt="2020-02-23T06:22:50.474" v="1985" actId="962"/>
        <pc:sldMkLst>
          <pc:docMk/>
          <pc:sldMk cId="3199657514" sldId="286"/>
        </pc:sldMkLst>
        <pc:spChg chg="add mod">
          <ac:chgData name="胡 奔" userId="8ce566785a119505" providerId="LiveId" clId="{159B8801-1908-4E85-BA70-2AFBF9164128}" dt="2020-02-23T06:10:33.216" v="1520"/>
          <ac:spMkLst>
            <pc:docMk/>
            <pc:sldMk cId="3199657514" sldId="286"/>
            <ac:spMk id="3" creationId="{7D702F8F-086A-4DBA-8E8F-2CDA24A1149F}"/>
          </ac:spMkLst>
        </pc:spChg>
        <pc:spChg chg="del">
          <ac:chgData name="胡 奔" userId="8ce566785a119505" providerId="LiveId" clId="{159B8801-1908-4E85-BA70-2AFBF9164128}" dt="2020-02-23T06:07:59.129" v="1518" actId="478"/>
          <ac:spMkLst>
            <pc:docMk/>
            <pc:sldMk cId="3199657514" sldId="286"/>
            <ac:spMk id="4" creationId="{5C44DA44-C93A-4401-8A7F-FB1D5D0B511C}"/>
          </ac:spMkLst>
        </pc:spChg>
        <pc:picChg chg="add mod">
          <ac:chgData name="胡 奔" userId="8ce566785a119505" providerId="LiveId" clId="{159B8801-1908-4E85-BA70-2AFBF9164128}" dt="2020-02-23T06:22:50.474" v="1985" actId="962"/>
          <ac:picMkLst>
            <pc:docMk/>
            <pc:sldMk cId="3199657514" sldId="286"/>
            <ac:picMk id="5" creationId="{790EC066-C113-4C4B-BFB4-BD7DD8B42394}"/>
          </ac:picMkLst>
        </pc:picChg>
      </pc:sldChg>
      <pc:sldChg chg="addSp delSp modSp add">
        <pc:chgData name="胡 奔" userId="8ce566785a119505" providerId="LiveId" clId="{159B8801-1908-4E85-BA70-2AFBF9164128}" dt="2020-02-23T06:41:21.439" v="2429" actId="1076"/>
        <pc:sldMkLst>
          <pc:docMk/>
          <pc:sldMk cId="2037108773" sldId="287"/>
        </pc:sldMkLst>
        <pc:spChg chg="add mod">
          <ac:chgData name="胡 奔" userId="8ce566785a119505" providerId="LiveId" clId="{159B8801-1908-4E85-BA70-2AFBF9164128}" dt="2020-02-23T06:10:45.464" v="1539"/>
          <ac:spMkLst>
            <pc:docMk/>
            <pc:sldMk cId="2037108773" sldId="287"/>
            <ac:spMk id="3" creationId="{1140E611-CCB2-4D30-AD28-FC6C7E2E3018}"/>
          </ac:spMkLst>
        </pc:spChg>
        <pc:spChg chg="del">
          <ac:chgData name="胡 奔" userId="8ce566785a119505" providerId="LiveId" clId="{159B8801-1908-4E85-BA70-2AFBF9164128}" dt="2020-02-23T06:10:40.742" v="1521" actId="478"/>
          <ac:spMkLst>
            <pc:docMk/>
            <pc:sldMk cId="2037108773" sldId="287"/>
            <ac:spMk id="4" creationId="{5C44DA44-C93A-4401-8A7F-FB1D5D0B511C}"/>
          </ac:spMkLst>
        </pc:spChg>
        <pc:spChg chg="add mod">
          <ac:chgData name="胡 奔" userId="8ce566785a119505" providerId="LiveId" clId="{159B8801-1908-4E85-BA70-2AFBF9164128}" dt="2020-02-23T06:20:20.426" v="1981"/>
          <ac:spMkLst>
            <pc:docMk/>
            <pc:sldMk cId="2037108773" sldId="287"/>
            <ac:spMk id="6" creationId="{609ED9B0-F883-4D09-9491-99B91794A184}"/>
          </ac:spMkLst>
        </pc:spChg>
        <pc:picChg chg="add del mod">
          <ac:chgData name="胡 奔" userId="8ce566785a119505" providerId="LiveId" clId="{159B8801-1908-4E85-BA70-2AFBF9164128}" dt="2020-02-23T06:12:15.005" v="1547" actId="478"/>
          <ac:picMkLst>
            <pc:docMk/>
            <pc:sldMk cId="2037108773" sldId="287"/>
            <ac:picMk id="5" creationId="{994E4B7B-3D79-4AA1-B942-A273E05BD632}"/>
          </ac:picMkLst>
        </pc:picChg>
        <pc:picChg chg="add del mod">
          <ac:chgData name="胡 奔" userId="8ce566785a119505" providerId="LiveId" clId="{159B8801-1908-4E85-BA70-2AFBF9164128}" dt="2020-02-23T06:38:05.771" v="1991" actId="478"/>
          <ac:picMkLst>
            <pc:docMk/>
            <pc:sldMk cId="2037108773" sldId="287"/>
            <ac:picMk id="8" creationId="{3BB34189-1A37-4F57-B335-306B91C680C6}"/>
          </ac:picMkLst>
        </pc:picChg>
        <pc:picChg chg="add mod">
          <ac:chgData name="胡 奔" userId="8ce566785a119505" providerId="LiveId" clId="{159B8801-1908-4E85-BA70-2AFBF9164128}" dt="2020-02-23T06:41:21.439" v="2429" actId="1076"/>
          <ac:picMkLst>
            <pc:docMk/>
            <pc:sldMk cId="2037108773" sldId="287"/>
            <ac:picMk id="10" creationId="{CCDDAF83-9A9E-453A-9C6C-F5484817A6C7}"/>
          </ac:picMkLst>
        </pc:picChg>
      </pc:sldChg>
      <pc:sldChg chg="addSp delSp modSp add addCm delCm">
        <pc:chgData name="胡 奔" userId="8ce566785a119505" providerId="LiveId" clId="{159B8801-1908-4E85-BA70-2AFBF9164128}" dt="2020-02-23T06:51:30.448" v="3076" actId="1076"/>
        <pc:sldMkLst>
          <pc:docMk/>
          <pc:sldMk cId="2743417552" sldId="288"/>
        </pc:sldMkLst>
        <pc:spChg chg="add mod">
          <ac:chgData name="胡 奔" userId="8ce566785a119505" providerId="LiveId" clId="{159B8801-1908-4E85-BA70-2AFBF9164128}" dt="2020-02-23T06:51:10.003" v="3064" actId="20577"/>
          <ac:spMkLst>
            <pc:docMk/>
            <pc:sldMk cId="2743417552" sldId="288"/>
            <ac:spMk id="4" creationId="{C551AB5A-182C-45FA-9CFC-AA81C7A6216C}"/>
          </ac:spMkLst>
        </pc:spChg>
        <pc:spChg chg="add del">
          <ac:chgData name="胡 奔" userId="8ce566785a119505" providerId="LiveId" clId="{159B8801-1908-4E85-BA70-2AFBF9164128}" dt="2020-02-23T06:41:38.059" v="2440"/>
          <ac:spMkLst>
            <pc:docMk/>
            <pc:sldMk cId="2743417552" sldId="288"/>
            <ac:spMk id="5" creationId="{B9D79F5F-7A4B-4726-BE2E-16B9372E2EB8}"/>
          </ac:spMkLst>
        </pc:spChg>
        <pc:picChg chg="add mod">
          <ac:chgData name="胡 奔" userId="8ce566785a119505" providerId="LiveId" clId="{159B8801-1908-4E85-BA70-2AFBF9164128}" dt="2020-02-23T06:50:57.776" v="3046" actId="1076"/>
          <ac:picMkLst>
            <pc:docMk/>
            <pc:sldMk cId="2743417552" sldId="288"/>
            <ac:picMk id="6" creationId="{D06C0904-8A80-40A4-A045-1064E201D4C8}"/>
          </ac:picMkLst>
        </pc:picChg>
        <pc:picChg chg="add mod">
          <ac:chgData name="胡 奔" userId="8ce566785a119505" providerId="LiveId" clId="{159B8801-1908-4E85-BA70-2AFBF9164128}" dt="2020-02-23T06:51:19.712" v="3070" actId="1076"/>
          <ac:picMkLst>
            <pc:docMk/>
            <pc:sldMk cId="2743417552" sldId="288"/>
            <ac:picMk id="8" creationId="{98A5DFCA-157A-4C2C-81A4-AE0D9653644A}"/>
          </ac:picMkLst>
        </pc:picChg>
        <pc:picChg chg="add mod">
          <ac:chgData name="胡 奔" userId="8ce566785a119505" providerId="LiveId" clId="{159B8801-1908-4E85-BA70-2AFBF9164128}" dt="2020-02-23T06:51:30.448" v="3076" actId="1076"/>
          <ac:picMkLst>
            <pc:docMk/>
            <pc:sldMk cId="2743417552" sldId="288"/>
            <ac:picMk id="10" creationId="{221D5407-228E-443D-8352-06CEDB283A23}"/>
          </ac:picMkLst>
        </pc:picChg>
      </pc:sldChg>
      <pc:sldChg chg="addSp delSp modSp add del">
        <pc:chgData name="胡 奔" userId="8ce566785a119505" providerId="LiveId" clId="{159B8801-1908-4E85-BA70-2AFBF9164128}" dt="2020-02-23T06:41:45.231" v="2450" actId="47"/>
        <pc:sldMkLst>
          <pc:docMk/>
          <pc:sldMk cId="860375982" sldId="289"/>
        </pc:sldMkLst>
        <pc:spChg chg="add del mod">
          <ac:chgData name="胡 奔" userId="8ce566785a119505" providerId="LiveId" clId="{159B8801-1908-4E85-BA70-2AFBF9164128}" dt="2020-02-23T06:41:44.719" v="2449"/>
          <ac:spMkLst>
            <pc:docMk/>
            <pc:sldMk cId="860375982" sldId="289"/>
            <ac:spMk id="3" creationId="{1140E611-CCB2-4D30-AD28-FC6C7E2E3018}"/>
          </ac:spMkLst>
        </pc:spChg>
      </pc:sldChg>
    </pc:docChg>
  </pc:docChgLst>
  <pc:docChgLst>
    <pc:chgData name="胡 奔" userId="8ce566785a119505" providerId="LiveId" clId="{25CA84F2-EC4C-5C49-8D7C-ADFB13A9EBD0}"/>
    <pc:docChg chg="custSel addSld delSld modSld">
      <pc:chgData name="胡 奔" userId="8ce566785a119505" providerId="LiveId" clId="{25CA84F2-EC4C-5C49-8D7C-ADFB13A9EBD0}" dt="2020-03-01T00:59:58.239" v="333" actId="1076"/>
      <pc:docMkLst>
        <pc:docMk/>
      </pc:docMkLst>
      <pc:sldChg chg="modSp">
        <pc:chgData name="胡 奔" userId="8ce566785a119505" providerId="LiveId" clId="{25CA84F2-EC4C-5C49-8D7C-ADFB13A9EBD0}" dt="2020-03-01T00:56:37.796" v="184" actId="2711"/>
        <pc:sldMkLst>
          <pc:docMk/>
          <pc:sldMk cId="627910182" sldId="283"/>
        </pc:sldMkLst>
        <pc:spChg chg="mod">
          <ac:chgData name="胡 奔" userId="8ce566785a119505" providerId="LiveId" clId="{25CA84F2-EC4C-5C49-8D7C-ADFB13A9EBD0}" dt="2020-03-01T00:56:37.796" v="184" actId="2711"/>
          <ac:spMkLst>
            <pc:docMk/>
            <pc:sldMk cId="627910182" sldId="283"/>
            <ac:spMk id="4" creationId="{5C44DA44-C93A-4401-8A7F-FB1D5D0B511C}"/>
          </ac:spMkLst>
        </pc:spChg>
      </pc:sldChg>
      <pc:sldChg chg="addSp delSp modSp add modAnim">
        <pc:chgData name="胡 奔" userId="8ce566785a119505" providerId="LiveId" clId="{25CA84F2-EC4C-5C49-8D7C-ADFB13A9EBD0}" dt="2020-02-29T07:41:09.368" v="9" actId="1076"/>
        <pc:sldMkLst>
          <pc:docMk/>
          <pc:sldMk cId="1507046676" sldId="284"/>
        </pc:sldMkLst>
        <pc:spChg chg="del">
          <ac:chgData name="胡 奔" userId="8ce566785a119505" providerId="LiveId" clId="{25CA84F2-EC4C-5C49-8D7C-ADFB13A9EBD0}" dt="2020-02-29T07:41:03.178" v="7" actId="478"/>
          <ac:spMkLst>
            <pc:docMk/>
            <pc:sldMk cId="1507046676" sldId="284"/>
            <ac:spMk id="2" creationId="{FC2639AC-E992-544B-AC9A-910BA1DB5631}"/>
          </ac:spMkLst>
        </pc:spChg>
        <pc:spChg chg="del">
          <ac:chgData name="胡 奔" userId="8ce566785a119505" providerId="LiveId" clId="{25CA84F2-EC4C-5C49-8D7C-ADFB13A9EBD0}" dt="2020-02-29T07:41:03.178" v="7" actId="478"/>
          <ac:spMkLst>
            <pc:docMk/>
            <pc:sldMk cId="1507046676" sldId="284"/>
            <ac:spMk id="3" creationId="{07C8A3DB-119E-F448-8DDD-6C1F9CE541AB}"/>
          </ac:spMkLst>
        </pc:spChg>
        <pc:picChg chg="add mod">
          <ac:chgData name="胡 奔" userId="8ce566785a119505" providerId="LiveId" clId="{25CA84F2-EC4C-5C49-8D7C-ADFB13A9EBD0}" dt="2020-02-29T07:41:09.368" v="9" actId="1076"/>
          <ac:picMkLst>
            <pc:docMk/>
            <pc:sldMk cId="1507046676" sldId="284"/>
            <ac:picMk id="4" creationId="{F456156E-C3A8-5441-A9CE-875EB83985DD}"/>
          </ac:picMkLst>
        </pc:picChg>
      </pc:sldChg>
      <pc:sldChg chg="del">
        <pc:chgData name="胡 奔" userId="8ce566785a119505" providerId="LiveId" clId="{25CA84F2-EC4C-5C49-8D7C-ADFB13A9EBD0}" dt="2020-02-29T07:40:55.809" v="0" actId="2696"/>
        <pc:sldMkLst>
          <pc:docMk/>
          <pc:sldMk cId="2495437803" sldId="284"/>
        </pc:sldMkLst>
      </pc:sldChg>
      <pc:sldChg chg="del">
        <pc:chgData name="胡 奔" userId="8ce566785a119505" providerId="LiveId" clId="{25CA84F2-EC4C-5C49-8D7C-ADFB13A9EBD0}" dt="2020-02-29T07:40:56.983" v="1" actId="2696"/>
        <pc:sldMkLst>
          <pc:docMk/>
          <pc:sldMk cId="521768424" sldId="285"/>
        </pc:sldMkLst>
      </pc:sldChg>
      <pc:sldChg chg="addSp delSp modSp add">
        <pc:chgData name="胡 奔" userId="8ce566785a119505" providerId="LiveId" clId="{25CA84F2-EC4C-5C49-8D7C-ADFB13A9EBD0}" dt="2020-03-01T00:56:16.851" v="180" actId="2711"/>
        <pc:sldMkLst>
          <pc:docMk/>
          <pc:sldMk cId="4287569070" sldId="285"/>
        </pc:sldMkLst>
        <pc:spChg chg="add mod">
          <ac:chgData name="胡 奔" userId="8ce566785a119505" providerId="LiveId" clId="{25CA84F2-EC4C-5C49-8D7C-ADFB13A9EBD0}" dt="2020-03-01T00:56:16.851" v="180" actId="2711"/>
          <ac:spMkLst>
            <pc:docMk/>
            <pc:sldMk cId="4287569070" sldId="285"/>
            <ac:spMk id="2" creationId="{74AC16FE-1EC1-A341-83E1-B13584A21E18}"/>
          </ac:spMkLst>
        </pc:spChg>
        <pc:spChg chg="del">
          <ac:chgData name="胡 奔" userId="8ce566785a119505" providerId="LiveId" clId="{25CA84F2-EC4C-5C49-8D7C-ADFB13A9EBD0}" dt="2020-02-29T07:41:41.005" v="11" actId="478"/>
          <ac:spMkLst>
            <pc:docMk/>
            <pc:sldMk cId="4287569070" sldId="285"/>
            <ac:spMk id="2" creationId="{DF9C4520-C075-264E-B235-3FE0FC407BBA}"/>
          </ac:spMkLst>
        </pc:spChg>
        <pc:spChg chg="del">
          <ac:chgData name="胡 奔" userId="8ce566785a119505" providerId="LiveId" clId="{25CA84F2-EC4C-5C49-8D7C-ADFB13A9EBD0}" dt="2020-02-29T07:41:41.005" v="11" actId="478"/>
          <ac:spMkLst>
            <pc:docMk/>
            <pc:sldMk cId="4287569070" sldId="285"/>
            <ac:spMk id="3" creationId="{E5008EFD-899E-3146-BCFF-57D45C8BABAC}"/>
          </ac:spMkLst>
        </pc:spChg>
        <pc:picChg chg="add mod">
          <ac:chgData name="胡 奔" userId="8ce566785a119505" providerId="LiveId" clId="{25CA84F2-EC4C-5C49-8D7C-ADFB13A9EBD0}" dt="2020-02-29T07:41:54.812" v="16" actId="1076"/>
          <ac:picMkLst>
            <pc:docMk/>
            <pc:sldMk cId="4287569070" sldId="285"/>
            <ac:picMk id="5" creationId="{631DE578-B75F-414B-B1A8-ED1A1D293904}"/>
          </ac:picMkLst>
        </pc:picChg>
      </pc:sldChg>
      <pc:sldChg chg="delSp add del">
        <pc:chgData name="胡 奔" userId="8ce566785a119505" providerId="LiveId" clId="{25CA84F2-EC4C-5C49-8D7C-ADFB13A9EBD0}" dt="2020-02-29T07:42:04.416" v="20" actId="2696"/>
        <pc:sldMkLst>
          <pc:docMk/>
          <pc:sldMk cId="1165277007" sldId="286"/>
        </pc:sldMkLst>
        <pc:spChg chg="del">
          <ac:chgData name="胡 奔" userId="8ce566785a119505" providerId="LiveId" clId="{25CA84F2-EC4C-5C49-8D7C-ADFB13A9EBD0}" dt="2020-02-29T07:42:01.931" v="18" actId="478"/>
          <ac:spMkLst>
            <pc:docMk/>
            <pc:sldMk cId="1165277007" sldId="286"/>
            <ac:spMk id="2" creationId="{57BD29DF-FF7F-6E43-93EF-3DEDF83ED3E7}"/>
          </ac:spMkLst>
        </pc:spChg>
        <pc:spChg chg="del">
          <ac:chgData name="胡 奔" userId="8ce566785a119505" providerId="LiveId" clId="{25CA84F2-EC4C-5C49-8D7C-ADFB13A9EBD0}" dt="2020-02-29T07:42:01.931" v="18" actId="478"/>
          <ac:spMkLst>
            <pc:docMk/>
            <pc:sldMk cId="1165277007" sldId="286"/>
            <ac:spMk id="3" creationId="{7E731083-3270-8547-A849-0043925AF5EF}"/>
          </ac:spMkLst>
        </pc:spChg>
      </pc:sldChg>
      <pc:sldChg chg="del">
        <pc:chgData name="胡 奔" userId="8ce566785a119505" providerId="LiveId" clId="{25CA84F2-EC4C-5C49-8D7C-ADFB13A9EBD0}" dt="2020-02-29T07:40:57.400" v="2" actId="2696"/>
        <pc:sldMkLst>
          <pc:docMk/>
          <pc:sldMk cId="3199657514" sldId="286"/>
        </pc:sldMkLst>
      </pc:sldChg>
      <pc:sldChg chg="del">
        <pc:chgData name="胡 奔" userId="8ce566785a119505" providerId="LiveId" clId="{25CA84F2-EC4C-5C49-8D7C-ADFB13A9EBD0}" dt="2020-02-29T07:40:57.787" v="3" actId="2696"/>
        <pc:sldMkLst>
          <pc:docMk/>
          <pc:sldMk cId="2037108773" sldId="287"/>
        </pc:sldMkLst>
      </pc:sldChg>
      <pc:sldChg chg="addSp modSp add">
        <pc:chgData name="胡 奔" userId="8ce566785a119505" providerId="LiveId" clId="{25CA84F2-EC4C-5C49-8D7C-ADFB13A9EBD0}" dt="2020-03-01T00:59:58.239" v="333" actId="1076"/>
        <pc:sldMkLst>
          <pc:docMk/>
          <pc:sldMk cId="3896565875" sldId="287"/>
        </pc:sldMkLst>
        <pc:spChg chg="add mod">
          <ac:chgData name="胡 奔" userId="8ce566785a119505" providerId="LiveId" clId="{25CA84F2-EC4C-5C49-8D7C-ADFB13A9EBD0}" dt="2020-03-01T00:59:58.239" v="333" actId="1076"/>
          <ac:spMkLst>
            <pc:docMk/>
            <pc:sldMk cId="3896565875" sldId="287"/>
            <ac:spMk id="3" creationId="{C4F9F8C8-3F07-554C-AFD4-13DB0F799277}"/>
          </ac:spMkLst>
        </pc:spChg>
        <pc:spChg chg="mod">
          <ac:chgData name="胡 奔" userId="8ce566785a119505" providerId="LiveId" clId="{25CA84F2-EC4C-5C49-8D7C-ADFB13A9EBD0}" dt="2020-03-01T00:58:24.051" v="318" actId="1076"/>
          <ac:spMkLst>
            <pc:docMk/>
            <pc:sldMk cId="3896565875" sldId="287"/>
            <ac:spMk id="4" creationId="{5C44DA44-C93A-4401-8A7F-FB1D5D0B511C}"/>
          </ac:spMkLst>
        </pc:spChg>
      </pc:sldChg>
      <pc:sldChg chg="del">
        <pc:chgData name="胡 奔" userId="8ce566785a119505" providerId="LiveId" clId="{25CA84F2-EC4C-5C49-8D7C-ADFB13A9EBD0}" dt="2020-02-29T07:40:59.275" v="4" actId="2696"/>
        <pc:sldMkLst>
          <pc:docMk/>
          <pc:sldMk cId="2743417552" sldId="288"/>
        </pc:sldMkLst>
      </pc:sldChg>
      <pc:sldChg chg="add del">
        <pc:chgData name="胡 奔" userId="8ce566785a119505" providerId="LiveId" clId="{25CA84F2-EC4C-5C49-8D7C-ADFB13A9EBD0}" dt="2020-03-01T00:56:51.345" v="186"/>
        <pc:sldMkLst>
          <pc:docMk/>
          <pc:sldMk cId="3608199119" sldId="288"/>
        </pc:sldMkLst>
      </pc:sldChg>
      <pc:sldChg chg="del">
        <pc:chgData name="胡 奔" userId="8ce566785a119505" providerId="LiveId" clId="{25CA84F2-EC4C-5C49-8D7C-ADFB13A9EBD0}" dt="2020-02-29T07:40:59.956" v="5" actId="2696"/>
        <pc:sldMkLst>
          <pc:docMk/>
          <pc:sldMk cId="1881114257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B3CF7-3395-9245-99CE-4FE3F6D6C131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1D3C8-76F7-E84C-861D-28AF4420D3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874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553FDD-294F-4E6F-AF31-81B832767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CE76276-F479-4E74-A48E-CB230DFCD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00001C-1267-4B38-8196-D6F2066B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67-3B0D-4659-BC60-05AB5535109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D28BB0-11E7-402E-BAFE-5AA2D5791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541FEB-AD44-4A02-895A-3C8E118A8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DE47-55E2-4CFC-928A-81F5F76B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40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81A47-3C91-4223-9CC3-1BBD8BA6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2256BB-B9F6-4B94-923B-DEABB64CD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A732FB-CC9A-4C08-8C82-E4002F45A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67-3B0D-4659-BC60-05AB5535109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0277C8-5DF8-4169-9180-6C219ED5F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17EFBD-55C0-4769-A652-5E7C7F92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DE47-55E2-4CFC-928A-81F5F76B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069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17A76CD-60DA-4F1F-B0E1-DA324421AD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C98BFE-218E-4898-AC2B-401576B9E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542F98-ED02-44C6-ACBA-0DD5906D3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67-3B0D-4659-BC60-05AB5535109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679B7B-1303-4ACF-9D41-3FFFC47C2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82B28-179C-450A-951B-39556EEF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DE47-55E2-4CFC-928A-81F5F76B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02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F85BE-8246-441B-90A9-BAD543B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C234F5-4541-47FD-9B7E-25D6C31FD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55832F-6083-42D0-8D15-2DF997F1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67-3B0D-4659-BC60-05AB5535109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3AD376-5E9E-4FB5-AD65-14C61F030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2C5F60-F242-41C4-9E81-BF9B57EEB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DE47-55E2-4CFC-928A-81F5F76B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672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3B66C3-BBD6-4AB4-AE8A-02B74194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769650-45DE-4E97-A84E-D5C9950B7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D5EC96-8B13-48C1-AC59-FE9E970CD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67-3B0D-4659-BC60-05AB5535109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F3840A-D32F-485E-8E2F-76F49F1E4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9525E0-E901-4187-A85F-C1F24C4B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DE47-55E2-4CFC-928A-81F5F76B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281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37381-095C-45DE-B8F4-9A961094A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A13E65-94C9-4A07-9320-12BBB5AC8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B7AFDE-EC60-4AC3-AA6A-25A70F548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C49E9B-D35C-4AF9-BE36-852706ADE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67-3B0D-4659-BC60-05AB5535109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1B26AF-A46C-46C3-8555-9D344019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D1BABD-B335-44BD-B166-38266BCC1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DE47-55E2-4CFC-928A-81F5F76B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51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BB9B7-F4B0-40AC-BFC5-5B8C37DA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A29581-FB46-477B-A588-7C40A1246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A575CE-9314-40AF-8BDF-4AD8FD32C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145E621-8780-4D26-9487-5C0888E6C0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ED25C2-E864-4033-9795-6BADCBD2D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5CEB1D-75EE-4BDC-A9B0-4F17C8F4E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67-3B0D-4659-BC60-05AB5535109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60481B-DA8A-4B9F-B02F-C7DC69E4F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1CB4E8-54CA-46DC-959A-B7981707B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DE47-55E2-4CFC-928A-81F5F76B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519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D7439B-B512-415B-9148-4D8FC519A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B35B03-20E5-4A3C-ACFF-842CF1CE5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67-3B0D-4659-BC60-05AB5535109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45362F7-FEC8-4D81-9067-3A51EE895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1CD2D9-BB66-466F-A385-2BAE9478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DE47-55E2-4CFC-928A-81F5F76B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789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A424FC8-48D4-415F-BF2E-0D1B05F8D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67-3B0D-4659-BC60-05AB5535109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6C49FF-681E-4506-AFE4-3873D8843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8736BC-8144-4C0C-A5C8-ACE244807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DE47-55E2-4CFC-928A-81F5F76B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952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4B876-D15F-4AC3-B3A8-0E5D22C27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BB71BF-7E7D-419B-A70C-74CDB06E9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ACB88C-ECD8-4984-9F79-4E7F8FAED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EC5631-6ADE-4713-9A1F-3673C03C9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67-3B0D-4659-BC60-05AB5535109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E2DA1E-6011-4B6F-8B25-305EB6485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2BDEC1-FCD6-4578-9BE9-558A988DC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DE47-55E2-4CFC-928A-81F5F76B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90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F20B5-A90C-4102-8319-262CF898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382A1E2-618C-48EA-93B5-91C54B0CCA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65F1BC-357E-4688-8B29-B270C9E5D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C845B7-BB9F-4250-B02B-49C17D50B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67-3B0D-4659-BC60-05AB5535109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041C9C-5A73-4928-A60E-E6AD370D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C0E704-7C62-4338-AC2C-D97F49937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DE47-55E2-4CFC-928A-81F5F76B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961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C011576-32C0-4916-89CE-4405E2C2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050FD2-9AB7-435F-BE5C-8ACCA1433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23236E-9DE3-4058-9438-A1EF978942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38767-3B0D-4659-BC60-05AB5535109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C6AD3C-F9A6-4A90-ABE6-931D3C3BF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03809D-B1F6-4F41-B4B6-D5CBABC21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DE47-55E2-4CFC-928A-81F5F76B2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68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F613275-E65F-0641-9495-DD81E24FBBC0}"/>
              </a:ext>
            </a:extLst>
          </p:cNvPr>
          <p:cNvSpPr/>
          <p:nvPr/>
        </p:nvSpPr>
        <p:spPr>
          <a:xfrm>
            <a:off x="660952" y="1563282"/>
            <a:ext cx="108700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and validity analyzes of Kinect V2 based measurement system for shoulder motions </a:t>
            </a:r>
          </a:p>
        </p:txBody>
      </p:sp>
      <p:pic>
        <p:nvPicPr>
          <p:cNvPr id="8" name="图片 7" descr="文本, 信件&#10;&#10;描述已自动生成">
            <a:extLst>
              <a:ext uri="{FF2B5EF4-FFF2-40B4-BE49-F238E27FC236}">
                <a16:creationId xmlns:a16="http://schemas.microsoft.com/office/drawing/2014/main" id="{E6A51273-BA11-4646-A1D3-62FBDAE21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58" y="3494225"/>
            <a:ext cx="6705283" cy="120032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15F5C9A-CCB6-4047-914E-1EBFEBD2E4A2}"/>
              </a:ext>
            </a:extLst>
          </p:cNvPr>
          <p:cNvSpPr/>
          <p:nvPr/>
        </p:nvSpPr>
        <p:spPr>
          <a:xfrm>
            <a:off x="4195478" y="5110052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《Medical Engineering and Physics》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5F71CB-839D-E74C-BED8-4FFE143550E1}"/>
              </a:ext>
            </a:extLst>
          </p:cNvPr>
          <p:cNvSpPr/>
          <p:nvPr/>
        </p:nvSpPr>
        <p:spPr>
          <a:xfrm>
            <a:off x="5564442" y="5525550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555555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1.471/Q3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063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676886-8945-1148-9C0D-86E9B5D9B669}"/>
              </a:ext>
            </a:extLst>
          </p:cNvPr>
          <p:cNvSpPr/>
          <p:nvPr/>
        </p:nvSpPr>
        <p:spPr>
          <a:xfrm>
            <a:off x="237936" y="411930"/>
            <a:ext cx="26214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Shoulder motion data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358C53-088C-6343-8199-26F0B004F1B8}"/>
              </a:ext>
            </a:extLst>
          </p:cNvPr>
          <p:cNvSpPr txBox="1"/>
          <p:nvPr/>
        </p:nvSpPr>
        <p:spPr>
          <a:xfrm>
            <a:off x="237936" y="6694"/>
            <a:ext cx="3708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pic>
        <p:nvPicPr>
          <p:cNvPr id="5" name="图片 4" descr="图形用户界面, 图表&#10;&#10;描述已自动生成">
            <a:extLst>
              <a:ext uri="{FF2B5EF4-FFF2-40B4-BE49-F238E27FC236}">
                <a16:creationId xmlns:a16="http://schemas.microsoft.com/office/drawing/2014/main" id="{D8422B71-4C26-1C4E-988D-90E82FF35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13" y="187343"/>
            <a:ext cx="5753351" cy="648331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465CE71-BFB6-AD4B-9B9C-B1F8806284F7}"/>
              </a:ext>
            </a:extLst>
          </p:cNvPr>
          <p:cNvSpPr/>
          <p:nvPr/>
        </p:nvSpPr>
        <p:spPr>
          <a:xfrm>
            <a:off x="237935" y="1560282"/>
            <a:ext cx="575335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Kinect sensor data were evaluated according to the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Anderson–Darling normality test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0.005). </a:t>
            </a:r>
          </a:p>
          <a:p>
            <a:pPr algn="just"/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data were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normally distributed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for that reason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non-parametric statistic methods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were used in this study. </a:t>
            </a:r>
          </a:p>
          <a:p>
            <a:pPr algn="just"/>
            <a:endParaRPr lang="en-US" altLang="zh-CN" sz="2000" b="1" dirty="0">
              <a:solidFill>
                <a:srgbClr val="007FA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the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Anderson–Darling normality test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 of Kinect sensor data for all shoulder poses. </a:t>
            </a:r>
          </a:p>
        </p:txBody>
      </p:sp>
    </p:spTree>
    <p:extLst>
      <p:ext uri="{BB962C8B-B14F-4D97-AF65-F5344CB8AC3E}">
        <p14:creationId xmlns:p14="http://schemas.microsoft.com/office/powerpoint/2010/main" val="806427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2B5319E-0649-D048-B690-35EE5E67054F}"/>
              </a:ext>
            </a:extLst>
          </p:cNvPr>
          <p:cNvSpPr/>
          <p:nvPr/>
        </p:nvSpPr>
        <p:spPr>
          <a:xfrm>
            <a:off x="237936" y="529914"/>
            <a:ext cx="2069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result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F672FE-B2A3-6343-B8D1-8BF1701017FF}"/>
              </a:ext>
            </a:extLst>
          </p:cNvPr>
          <p:cNvSpPr txBox="1"/>
          <p:nvPr/>
        </p:nvSpPr>
        <p:spPr>
          <a:xfrm>
            <a:off x="237936" y="6694"/>
            <a:ext cx="3708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390B35-D64A-8B4D-B172-572F5B0AA9C3}"/>
              </a:ext>
            </a:extLst>
          </p:cNvPr>
          <p:cNvSpPr txBox="1"/>
          <p:nvPr/>
        </p:nvSpPr>
        <p:spPr>
          <a:xfrm>
            <a:off x="237936" y="1053135"/>
            <a:ext cx="49808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reliability analysis, the Kinect sensor measurements were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taken three times from all participants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figure includes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box and line plots of the shoulder angle values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obtained by Kinect V2 based system three times.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 ICC metric values(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terms of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 and MDC metrics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good reliability results were obtained for all poses due to their </a:t>
            </a: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values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0F45B562-349C-AF45-90D4-B61F4F53D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419" y="0"/>
            <a:ext cx="6738651" cy="6858000"/>
          </a:xfrm>
          <a:prstGeom prst="rect">
            <a:avLst/>
          </a:prstGeom>
        </p:spPr>
      </p:pic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3921930F-0426-894E-957F-DA8DEEB53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36"/>
          <a:stretch/>
        </p:blipFill>
        <p:spPr>
          <a:xfrm>
            <a:off x="578255" y="4968523"/>
            <a:ext cx="4546196" cy="167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87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6E4CB02-3EC9-2747-9320-19C7BE878186}"/>
              </a:ext>
            </a:extLst>
          </p:cNvPr>
          <p:cNvSpPr/>
          <p:nvPr/>
        </p:nvSpPr>
        <p:spPr>
          <a:xfrm>
            <a:off x="237936" y="529914"/>
            <a:ext cx="2069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result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0F4A51-5589-1A4D-8DCB-350329EF020E}"/>
              </a:ext>
            </a:extLst>
          </p:cNvPr>
          <p:cNvSpPr txBox="1"/>
          <p:nvPr/>
        </p:nvSpPr>
        <p:spPr>
          <a:xfrm>
            <a:off x="237936" y="6694"/>
            <a:ext cx="3708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5A49CB70-3EEF-C142-ABD7-47ABBE0EF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r="4152"/>
          <a:stretch/>
        </p:blipFill>
        <p:spPr>
          <a:xfrm>
            <a:off x="3002595" y="2310359"/>
            <a:ext cx="6259836" cy="454094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990DD7C-4705-974B-8058-D241E335F5FB}"/>
              </a:ext>
            </a:extLst>
          </p:cNvPr>
          <p:cNvSpPr/>
          <p:nvPr/>
        </p:nvSpPr>
        <p:spPr>
          <a:xfrm>
            <a:off x="237936" y="930024"/>
            <a:ext cx="116269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matrix plot: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the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among Kinect V2 repetition measurements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subplot in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 row and </a:t>
            </a:r>
            <a:r>
              <a:rPr lang="en-US" altLang="zh-CN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 column of this figure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scatter plot of the shoulder poses taken by the proposed Kinect V2 based measurement system for three repetitions. </a:t>
            </a:r>
          </a:p>
        </p:txBody>
      </p:sp>
    </p:spTree>
    <p:extLst>
      <p:ext uri="{BB962C8B-B14F-4D97-AF65-F5344CB8AC3E}">
        <p14:creationId xmlns:p14="http://schemas.microsoft.com/office/powerpoint/2010/main" val="2900183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0BBDF41-5649-A44C-B7FC-312A2D040391}"/>
              </a:ext>
            </a:extLst>
          </p:cNvPr>
          <p:cNvSpPr/>
          <p:nvPr/>
        </p:nvSpPr>
        <p:spPr>
          <a:xfrm>
            <a:off x="237936" y="529914"/>
            <a:ext cx="17915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Validity result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356562-4F6E-E240-9163-7A36F07841DF}"/>
              </a:ext>
            </a:extLst>
          </p:cNvPr>
          <p:cNvSpPr txBox="1"/>
          <p:nvPr/>
        </p:nvSpPr>
        <p:spPr>
          <a:xfrm>
            <a:off x="237936" y="6694"/>
            <a:ext cx="3708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854B944-26B4-6442-831F-152561154344}"/>
              </a:ext>
            </a:extLst>
          </p:cNvPr>
          <p:cNvSpPr/>
          <p:nvPr/>
        </p:nvSpPr>
        <p:spPr>
          <a:xfrm>
            <a:off x="237935" y="1053134"/>
            <a:ext cx="1166041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95% limits of agreement (LOA)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Kinect V2 based measurement system and the two goniometer systems were calculated for five shoulder poses to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the validity of the proposed system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Goniometer-Kinect V2: 0.33° (abduction), −2.83° (flexion), −0.50° (external rotation), −6.67° (internal rotation) and −0.10° (extension)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Goniometer-Kinect V2: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1.10° (abduction), −1.63° (flexion), −0.38° (external rotation), −5.35° (internal rotation) and 0.03° (ex- tension).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LOA results,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95% LOA exceeded ±5°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discrepancy between Kinect V2 based system and two goniometers for all shoulder poses except extension, and this was considered to be clinically significant. </a:t>
            </a:r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1F187C51-8FC5-C44C-93D0-E06F67C47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754303"/>
            <a:ext cx="66294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8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CDEFCAC-9855-6942-9FDF-E3B412A6C846}"/>
              </a:ext>
            </a:extLst>
          </p:cNvPr>
          <p:cNvSpPr/>
          <p:nvPr/>
        </p:nvSpPr>
        <p:spPr>
          <a:xfrm>
            <a:off x="237936" y="591469"/>
            <a:ext cx="17915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Validity result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5CA5F4-75CA-3944-A836-5D04FE01C287}"/>
              </a:ext>
            </a:extLst>
          </p:cNvPr>
          <p:cNvSpPr txBox="1"/>
          <p:nvPr/>
        </p:nvSpPr>
        <p:spPr>
          <a:xfrm>
            <a:off x="237936" y="6694"/>
            <a:ext cx="3708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pic>
        <p:nvPicPr>
          <p:cNvPr id="5" name="图片 4" descr="图片包含 图表&#10;&#10;描述已自动生成">
            <a:extLst>
              <a:ext uri="{FF2B5EF4-FFF2-40B4-BE49-F238E27FC236}">
                <a16:creationId xmlns:a16="http://schemas.microsoft.com/office/drawing/2014/main" id="{077F256C-EF25-D243-9E7C-0A9B569CF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27" y="-6694"/>
            <a:ext cx="46661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987C7CF-ED09-094D-A590-C36F1E3392E8}"/>
              </a:ext>
            </a:extLst>
          </p:cNvPr>
          <p:cNvSpPr/>
          <p:nvPr/>
        </p:nvSpPr>
        <p:spPr>
          <a:xfrm>
            <a:off x="237936" y="1453244"/>
            <a:ext cx="670927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Bland–Altman analysis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are shown in right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lang="en-US" altLang="zh-CN" b="1" dirty="0">
                <a:solidFill>
                  <a:srgbClr val="007FA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all shoulder poses.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comparison between Kinect V2 and clinical goniometer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at the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 of this figure and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comparison between Kinect V2 and digital goniometer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at the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 of this figure.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can be seen from this figure, the differences of the shoulder pose angles obtained by two measurement systems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distribute in a systematic way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a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distribution for all shoulder poses except extension pose. </a:t>
            </a:r>
          </a:p>
        </p:txBody>
      </p:sp>
    </p:spTree>
    <p:extLst>
      <p:ext uri="{BB962C8B-B14F-4D97-AF65-F5344CB8AC3E}">
        <p14:creationId xmlns:p14="http://schemas.microsoft.com/office/powerpoint/2010/main" val="2992524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6E92DC5-F747-1F40-8FC2-38B7E3FFDC67}"/>
              </a:ext>
            </a:extLst>
          </p:cNvPr>
          <p:cNvSpPr txBox="1"/>
          <p:nvPr/>
        </p:nvSpPr>
        <p:spPr>
          <a:xfrm>
            <a:off x="215633" y="14050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FC86917-6681-554B-963A-0CADC4F03A3F}"/>
              </a:ext>
            </a:extLst>
          </p:cNvPr>
          <p:cNvSpPr/>
          <p:nvPr/>
        </p:nvSpPr>
        <p:spPr>
          <a:xfrm>
            <a:off x="333879" y="920621"/>
            <a:ext cx="1159726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consists of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Kinect V2 sensor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reliability test results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 that Kinect V2 based measurement system is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good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abduction, flexion, internal rotation, external rotation poses, and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good reliability for extension pose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95% LOA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all exercises, it was observed that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Kinect V2 based measurement system gives closer results to the digital goniometer than the clinical goniometer.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Bland–Altman analysis results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 is evident that the proposed Kinect V2 based shoulder motion measurement system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alternative and effective method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comparison with both of the goniometers.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obtained results are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promising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home-based rehabilitation systems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Kinect that is a low cost motion capture sensor.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future works, the proposed measurement system can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applied to patients for treatment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491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3657B2D-9C91-2647-B60D-31CFF69A2DB5}"/>
              </a:ext>
            </a:extLst>
          </p:cNvPr>
          <p:cNvSpPr txBox="1"/>
          <p:nvPr/>
        </p:nvSpPr>
        <p:spPr>
          <a:xfrm>
            <a:off x="237936" y="162808"/>
            <a:ext cx="2135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2950D6-ED70-AA46-8E4A-3FB324F29359}"/>
              </a:ext>
            </a:extLst>
          </p:cNvPr>
          <p:cNvSpPr/>
          <p:nvPr/>
        </p:nvSpPr>
        <p:spPr>
          <a:xfrm>
            <a:off x="237936" y="797540"/>
            <a:ext cx="1171612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stated in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World Health Organization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(WHO) media center’s report, there are over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billion disabled people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world.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patients face many rehabilitation problems such as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doing exercises incorrectly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knowing whether they do the exercise correctly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finding a hospital or physiotherapist in their vicinity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Studies show that the patients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do exercises at home like performing with physiotherapist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means of telerehabilitation.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Kinect is frequently used in telerehabilitation,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validity and reliability studies of Kinect based system are of vital important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pathologies causing movement loss in the shoulder joint are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impingement syndrome(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撞击综合征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rotator cuff tendinopathy(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肩袖肌腱病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shoulder instability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adhesive capsulitis(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黏膜囊炎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study explains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characteristics of the participants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measurement procedures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features of the application developed for validity and reliability tests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statistical analysis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measurement results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results and the validity results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07961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AA90B2B-2192-CF43-8933-C186D519037F}"/>
              </a:ext>
            </a:extLst>
          </p:cNvPr>
          <p:cNvSpPr txBox="1"/>
          <p:nvPr/>
        </p:nvSpPr>
        <p:spPr>
          <a:xfrm>
            <a:off x="237936" y="162808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679A1C-4DA3-5648-8E4C-647F13C32537}"/>
              </a:ext>
            </a:extLst>
          </p:cNvPr>
          <p:cNvSpPr/>
          <p:nvPr/>
        </p:nvSpPr>
        <p:spPr>
          <a:xfrm>
            <a:off x="237936" y="797540"/>
            <a:ext cx="1171612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healthy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volunteers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(22.08±3.11 years old, 170.85±8.78 cm, and 68.75±15.85 kg)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 males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(21.73±2.16 years old, 176.64±6.76 cm, and 75.18±14.82 kg)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 females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(22.50±4.00 years old, 163.78±4.91 cm, and 60.89±13.65 kg)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was only one measurement by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clinical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goniometers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each volunteer.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Kinect V2 based measurement system, the shoulder motions of the participants were measured three times.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study was approved by 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Bilecik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Seyh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Edebali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University Ethics Committee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(2017/04) and carried out in accordance with the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Helsinki Declaration of the World Medical Association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 was supported by 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Bilecik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Seyh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Edebali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University Coordinating Unit of Scientific Research Projects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(2017-01.BS ̧ EÜ.03-04). </a:t>
            </a:r>
          </a:p>
        </p:txBody>
      </p:sp>
      <p:pic>
        <p:nvPicPr>
          <p:cNvPr id="7" name="图片 6" descr="图片包含 人, 室内, 床, 女人&#10;&#10;描述已自动生成">
            <a:extLst>
              <a:ext uri="{FF2B5EF4-FFF2-40B4-BE49-F238E27FC236}">
                <a16:creationId xmlns:a16="http://schemas.microsoft.com/office/drawing/2014/main" id="{BEC41A08-214D-F54A-91DD-04AC2FB24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20" y="2799016"/>
            <a:ext cx="2170154" cy="1627616"/>
          </a:xfrm>
          <a:prstGeom prst="rect">
            <a:avLst/>
          </a:prstGeom>
        </p:spPr>
      </p:pic>
      <p:pic>
        <p:nvPicPr>
          <p:cNvPr id="9" name="图片 8" descr="图片包含 人, 室内, 女人, 男人&#10;&#10;描述已自动生成">
            <a:extLst>
              <a:ext uri="{FF2B5EF4-FFF2-40B4-BE49-F238E27FC236}">
                <a16:creationId xmlns:a16="http://schemas.microsoft.com/office/drawing/2014/main" id="{212AA2DF-AF82-7646-B3D7-37236076E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24" y="2799016"/>
            <a:ext cx="2124814" cy="16276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060B25-406D-DF44-A5D1-FA2E7B006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96" y="2725535"/>
            <a:ext cx="4662718" cy="172447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F14CB59-6244-134F-B877-93881088BDD2}"/>
              </a:ext>
            </a:extLst>
          </p:cNvPr>
          <p:cNvSpPr txBox="1"/>
          <p:nvPr/>
        </p:nvSpPr>
        <p:spPr>
          <a:xfrm>
            <a:off x="1778187" y="4375791"/>
            <a:ext cx="1441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clinical</a:t>
            </a:r>
            <a:r>
              <a:rPr kumimoji="1" lang="zh-CN" altLang="en-US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goniometer</a:t>
            </a:r>
            <a:endParaRPr kumimoji="1" lang="zh-CN" altLang="en-US" sz="1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E82822-7923-774F-85CB-55B6BFBF8B03}"/>
              </a:ext>
            </a:extLst>
          </p:cNvPr>
          <p:cNvSpPr txBox="1"/>
          <p:nvPr/>
        </p:nvSpPr>
        <p:spPr>
          <a:xfrm>
            <a:off x="4406991" y="4375790"/>
            <a:ext cx="1388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kumimoji="1" lang="zh-CN" altLang="en-US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goniometer</a:t>
            </a:r>
            <a:endParaRPr kumimoji="1" lang="zh-CN" altLang="en-US" sz="1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2963278-2F81-764A-98C4-9053510FDBB2}"/>
              </a:ext>
            </a:extLst>
          </p:cNvPr>
          <p:cNvSpPr txBox="1"/>
          <p:nvPr/>
        </p:nvSpPr>
        <p:spPr>
          <a:xfrm>
            <a:off x="9010734" y="4375789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Kinect</a:t>
            </a:r>
            <a:endParaRPr kumimoji="1" lang="zh-CN" altLang="en-US" sz="1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782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F69A90-941E-A14D-8834-BC3FC3589E88}"/>
              </a:ext>
            </a:extLst>
          </p:cNvPr>
          <p:cNvSpPr txBox="1"/>
          <p:nvPr/>
        </p:nvSpPr>
        <p:spPr>
          <a:xfrm>
            <a:off x="237936" y="162808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AFC219D-0170-0844-9490-5053EAD1A1A0}"/>
              </a:ext>
            </a:extLst>
          </p:cNvPr>
          <p:cNvSpPr/>
          <p:nvPr/>
        </p:nvSpPr>
        <p:spPr>
          <a:xfrm>
            <a:off x="237936" y="1031716"/>
            <a:ext cx="1171612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measurement methods for shoulder motions: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clinical goniometer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 as a standard 12-inch, 360° goniometer with two adjustable overlapping arms.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goniometer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degrees with 0.1° precision.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Kinect V2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measurements were directed by the instructions of one expert physical therapist.</a:t>
            </a:r>
          </a:p>
          <a:p>
            <a:pPr algn="just"/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goniometer measurements were made in the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lie-down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position.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Kinect measurements were performed in the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upright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position.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highest angle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participants as possible was saved for each of the poses.</a:t>
            </a:r>
          </a:p>
        </p:txBody>
      </p:sp>
    </p:spTree>
    <p:extLst>
      <p:ext uri="{BB962C8B-B14F-4D97-AF65-F5344CB8AC3E}">
        <p14:creationId xmlns:p14="http://schemas.microsoft.com/office/powerpoint/2010/main" val="1534998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E301CA-958E-D942-B522-FCA4A8DEFEAA}"/>
              </a:ext>
            </a:extLst>
          </p:cNvPr>
          <p:cNvSpPr txBox="1"/>
          <p:nvPr/>
        </p:nvSpPr>
        <p:spPr>
          <a:xfrm>
            <a:off x="237936" y="162808"/>
            <a:ext cx="9336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Kinect V2 based measurement system for shoulder motions </a:t>
            </a:r>
          </a:p>
        </p:txBody>
      </p:sp>
      <p:pic>
        <p:nvPicPr>
          <p:cNvPr id="7" name="图片 6" descr="图形用户界面&#10;&#10;描述已自动生成">
            <a:extLst>
              <a:ext uri="{FF2B5EF4-FFF2-40B4-BE49-F238E27FC236}">
                <a16:creationId xmlns:a16="http://schemas.microsoft.com/office/drawing/2014/main" id="{53EBC069-CD84-B543-8C67-795356DCA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242" y="2732785"/>
            <a:ext cx="6438822" cy="374562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AEE4D22-90AF-1745-A490-248977A0CA7F}"/>
              </a:ext>
            </a:extLst>
          </p:cNvPr>
          <p:cNvSpPr/>
          <p:nvPr/>
        </p:nvSpPr>
        <p:spPr>
          <a:xfrm>
            <a:off x="237936" y="686028"/>
            <a:ext cx="11716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study, Kinect V2 and Kinect SDK 2.0 were used to measure the shoulder position angles. </a:t>
            </a:r>
          </a:p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 descr="图片包含 室内, 人, 男人, 看着&#10;&#10;描述已自动生成">
            <a:extLst>
              <a:ext uri="{FF2B5EF4-FFF2-40B4-BE49-F238E27FC236}">
                <a16:creationId xmlns:a16="http://schemas.microsoft.com/office/drawing/2014/main" id="{1BD64C1F-6F79-AE47-86D6-78CA321E8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52" y="4434595"/>
            <a:ext cx="4893240" cy="2263124"/>
          </a:xfrm>
          <a:prstGeom prst="rect">
            <a:avLst/>
          </a:prstGeom>
        </p:spPr>
      </p:pic>
      <p:pic>
        <p:nvPicPr>
          <p:cNvPr id="12" name="图片 11" descr="图片包含 站, 人, 冲浪, 对着&#10;&#10;描述已自动生成">
            <a:extLst>
              <a:ext uri="{FF2B5EF4-FFF2-40B4-BE49-F238E27FC236}">
                <a16:creationId xmlns:a16="http://schemas.microsoft.com/office/drawing/2014/main" id="{8CE6F512-8599-1542-B958-889D6A4FB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05" y="1291843"/>
            <a:ext cx="4792877" cy="310086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AFE605F-62C8-534C-902E-47B9D84C3985}"/>
              </a:ext>
            </a:extLst>
          </p:cNvPr>
          <p:cNvSpPr/>
          <p:nvPr/>
        </p:nvSpPr>
        <p:spPr>
          <a:xfrm>
            <a:off x="5629751" y="13290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five basic motions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abduction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rotation</a:t>
            </a:r>
          </a:p>
        </p:txBody>
      </p:sp>
    </p:spTree>
    <p:extLst>
      <p:ext uri="{BB962C8B-B14F-4D97-AF65-F5344CB8AC3E}">
        <p14:creationId xmlns:p14="http://schemas.microsoft.com/office/powerpoint/2010/main" val="1945846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C48C46-6103-7B45-90FB-9BFE13F3D959}"/>
              </a:ext>
            </a:extLst>
          </p:cNvPr>
          <p:cNvSpPr txBox="1"/>
          <p:nvPr/>
        </p:nvSpPr>
        <p:spPr>
          <a:xfrm>
            <a:off x="237936" y="162808"/>
            <a:ext cx="3175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analyzes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BA5448-A381-8649-8F38-1ECA56497378}"/>
              </a:ext>
            </a:extLst>
          </p:cNvPr>
          <p:cNvSpPr/>
          <p:nvPr/>
        </p:nvSpPr>
        <p:spPr>
          <a:xfrm>
            <a:off x="237936" y="1087469"/>
            <a:ext cx="1171612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study, statistical analyzes were obtained by using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SPSS version 21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Minitab 18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Firstly, Kinect sensor data were assessed for normality using the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Anderson–Darling test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 &lt; 0.005).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tabLst>
                <a:tab pos="2925763" algn="l"/>
              </a:tabLst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normality test results, the Kinect data was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normally distributed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therefore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non-parametric statistics were used in this study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intraclass correlation coefficient (ICC) model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error of the measurement (SEM)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detectable change (MDC)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validity test of the Kinect V2 based shoulder motion measurement system,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Bland–Altman analysis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performed.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show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absolute accuracy of Kinect V2 measurements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clinical and digital goniometers,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limits of agreement (LOA,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一致性界限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bias metrics(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平均偏差度量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used for five shoulder poses.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 descr="图片包含 文本&#10;&#10;描述已自动生成">
            <a:extLst>
              <a:ext uri="{FF2B5EF4-FFF2-40B4-BE49-F238E27FC236}">
                <a16:creationId xmlns:a16="http://schemas.microsoft.com/office/drawing/2014/main" id="{CC1E5863-EE09-914A-80CB-41097B80D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156" y="3207297"/>
            <a:ext cx="2438400" cy="431800"/>
          </a:xfrm>
          <a:prstGeom prst="rect">
            <a:avLst/>
          </a:prstGeom>
        </p:spPr>
      </p:pic>
      <p:pic>
        <p:nvPicPr>
          <p:cNvPr id="15" name="图片 14" descr="图片包含 文本&#10;&#10;描述已自动生成">
            <a:extLst>
              <a:ext uri="{FF2B5EF4-FFF2-40B4-BE49-F238E27FC236}">
                <a16:creationId xmlns:a16="http://schemas.microsoft.com/office/drawing/2014/main" id="{E43DBE05-70EC-7D4A-95F0-756542717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07" y="3728305"/>
            <a:ext cx="2463800" cy="355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3602C48-78FA-0245-A54D-751E2EB34071}"/>
              </a:ext>
            </a:extLst>
          </p:cNvPr>
          <p:cNvSpPr/>
          <p:nvPr/>
        </p:nvSpPr>
        <p:spPr>
          <a:xfrm>
            <a:off x="237936" y="6279933"/>
            <a:ext cx="11704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 Anderson–Darling test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a statistical test of whether a given sample of data is drawn from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given probability distribution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Bland and Altman introduced the </a:t>
            </a: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Bland-Altman 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(B&amp;A) plot to describe agreement between two quantitative measurements.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748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表&#10;&#10;描述已自动生成">
            <a:extLst>
              <a:ext uri="{FF2B5EF4-FFF2-40B4-BE49-F238E27FC236}">
                <a16:creationId xmlns:a16="http://schemas.microsoft.com/office/drawing/2014/main" id="{18ED2246-D1FE-E84E-BF5D-BB483378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58" y="3488332"/>
            <a:ext cx="5594350" cy="2765440"/>
          </a:xfrm>
          <a:prstGeom prst="rect">
            <a:avLst/>
          </a:prstGeom>
        </p:spPr>
      </p:pic>
      <p:pic>
        <p:nvPicPr>
          <p:cNvPr id="3" name="图片 2" descr="图表&#10;&#10;描述已自动生成">
            <a:extLst>
              <a:ext uri="{FF2B5EF4-FFF2-40B4-BE49-F238E27FC236}">
                <a16:creationId xmlns:a16="http://schemas.microsoft.com/office/drawing/2014/main" id="{888E8B91-0A73-B040-8AC7-4BD798474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3488332"/>
            <a:ext cx="5594350" cy="275176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3C7DEDD-23C2-9F4B-816D-5ED69F884C72}"/>
              </a:ext>
            </a:extLst>
          </p:cNvPr>
          <p:cNvSpPr/>
          <p:nvPr/>
        </p:nvSpPr>
        <p:spPr>
          <a:xfrm>
            <a:off x="927786" y="6240098"/>
            <a:ext cx="44694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Abduction data obtained using clinical/digital goniometers and Kinect V2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FC8C68-E1AC-0746-977E-4850BA42CDB3}"/>
              </a:ext>
            </a:extLst>
          </p:cNvPr>
          <p:cNvSpPr/>
          <p:nvPr/>
        </p:nvSpPr>
        <p:spPr>
          <a:xfrm>
            <a:off x="6787915" y="6240098"/>
            <a:ext cx="428354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Flexion data obtained using clinical/digital goniometers and Kinect V2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38C2B7-1C74-FE46-8D8C-CFD6DED7EFFB}"/>
              </a:ext>
            </a:extLst>
          </p:cNvPr>
          <p:cNvSpPr txBox="1"/>
          <p:nvPr/>
        </p:nvSpPr>
        <p:spPr>
          <a:xfrm>
            <a:off x="237936" y="6694"/>
            <a:ext cx="3708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2B21DFC-3A36-C34B-949A-4D795A152468}"/>
              </a:ext>
            </a:extLst>
          </p:cNvPr>
          <p:cNvSpPr/>
          <p:nvPr/>
        </p:nvSpPr>
        <p:spPr>
          <a:xfrm>
            <a:off x="237936" y="529914"/>
            <a:ext cx="26214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Shoulder motion data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D99C285-A0BF-6F41-BD5F-04B523DF8C4D}"/>
              </a:ext>
            </a:extLst>
          </p:cNvPr>
          <p:cNvSpPr/>
          <p:nvPr/>
        </p:nvSpPr>
        <p:spPr>
          <a:xfrm>
            <a:off x="237936" y="1013448"/>
            <a:ext cx="991008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Left: the histogram graphics to present the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Right: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participants’ shoulder ROM data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worksheet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been drawn with summary report feature of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Minitab software program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red dots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 outliers of data. </a:t>
            </a:r>
          </a:p>
        </p:txBody>
      </p:sp>
    </p:spTree>
    <p:extLst>
      <p:ext uri="{BB962C8B-B14F-4D97-AF65-F5344CB8AC3E}">
        <p14:creationId xmlns:p14="http://schemas.microsoft.com/office/powerpoint/2010/main" val="3281293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表&#10;&#10;描述已自动生成">
            <a:extLst>
              <a:ext uri="{FF2B5EF4-FFF2-40B4-BE49-F238E27FC236}">
                <a16:creationId xmlns:a16="http://schemas.microsoft.com/office/drawing/2014/main" id="{DD349556-CA6E-2546-8ADC-0A8AAD54E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38" y="999569"/>
            <a:ext cx="5469982" cy="2699746"/>
          </a:xfrm>
          <a:prstGeom prst="rect">
            <a:avLst/>
          </a:prstGeom>
        </p:spPr>
      </p:pic>
      <p:pic>
        <p:nvPicPr>
          <p:cNvPr id="3" name="图片 2" descr="图片包含 图形用户界面&#10;&#10;描述已自动生成">
            <a:extLst>
              <a:ext uri="{FF2B5EF4-FFF2-40B4-BE49-F238E27FC236}">
                <a16:creationId xmlns:a16="http://schemas.microsoft.com/office/drawing/2014/main" id="{755B19D2-774B-FA41-BB25-F785C02B0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18" y="999569"/>
            <a:ext cx="5528972" cy="26970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90C3956-614B-054D-ACEB-F84DA589EFF4}"/>
              </a:ext>
            </a:extLst>
          </p:cNvPr>
          <p:cNvSpPr/>
          <p:nvPr/>
        </p:nvSpPr>
        <p:spPr>
          <a:xfrm>
            <a:off x="768501" y="3667724"/>
            <a:ext cx="485421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rotation data obtained using clinical/digital goniometers and Kinect V2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7AD5B3-A9BD-D140-96A4-7986121CD8B6}"/>
              </a:ext>
            </a:extLst>
          </p:cNvPr>
          <p:cNvSpPr/>
          <p:nvPr/>
        </p:nvSpPr>
        <p:spPr>
          <a:xfrm>
            <a:off x="6610756" y="3667724"/>
            <a:ext cx="47916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rotation data obtained using clinical/digital goniometers and Kinect V2</a:t>
            </a:r>
          </a:p>
        </p:txBody>
      </p:sp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76169A9D-2F6B-7F42-8F6B-AE8AA4AB4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497" y="3960166"/>
            <a:ext cx="5174941" cy="258415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5E1F978-D113-5F41-81FC-16186D7F213B}"/>
              </a:ext>
            </a:extLst>
          </p:cNvPr>
          <p:cNvSpPr/>
          <p:nvPr/>
        </p:nvSpPr>
        <p:spPr>
          <a:xfrm>
            <a:off x="3784258" y="6542881"/>
            <a:ext cx="44294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 data obtained using clinical/digital goniometers and Kinect V2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9BB9F9-756C-3648-BE90-94CD7AFDE905}"/>
              </a:ext>
            </a:extLst>
          </p:cNvPr>
          <p:cNvSpPr/>
          <p:nvPr/>
        </p:nvSpPr>
        <p:spPr>
          <a:xfrm>
            <a:off x="237936" y="411930"/>
            <a:ext cx="26214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Shoulder motion data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BB8D7F-AF90-7242-955B-6DA027F3A618}"/>
              </a:ext>
            </a:extLst>
          </p:cNvPr>
          <p:cNvSpPr txBox="1"/>
          <p:nvPr/>
        </p:nvSpPr>
        <p:spPr>
          <a:xfrm>
            <a:off x="237936" y="6694"/>
            <a:ext cx="3708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</p:spTree>
    <p:extLst>
      <p:ext uri="{BB962C8B-B14F-4D97-AF65-F5344CB8AC3E}">
        <p14:creationId xmlns:p14="http://schemas.microsoft.com/office/powerpoint/2010/main" val="172785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26D8256F-A1D4-224F-ACB6-98E63D79B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73" y="2750355"/>
            <a:ext cx="9741054" cy="38964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EA8A6C6-D1F4-BB42-B43A-A3B92F3570E3}"/>
              </a:ext>
            </a:extLst>
          </p:cNvPr>
          <p:cNvSpPr/>
          <p:nvPr/>
        </p:nvSpPr>
        <p:spPr>
          <a:xfrm>
            <a:off x="237936" y="411930"/>
            <a:ext cx="26214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Shoulder motion data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BF0984-C05E-2240-AB49-35252D864980}"/>
              </a:ext>
            </a:extLst>
          </p:cNvPr>
          <p:cNvSpPr txBox="1"/>
          <p:nvPr/>
        </p:nvSpPr>
        <p:spPr>
          <a:xfrm>
            <a:off x="237936" y="6694"/>
            <a:ext cx="3708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EE90F0-0770-0A4E-9896-9A6E5BEAC058}"/>
              </a:ext>
            </a:extLst>
          </p:cNvPr>
          <p:cNvSpPr/>
          <p:nvPr/>
        </p:nvSpPr>
        <p:spPr>
          <a:xfrm>
            <a:off x="237936" y="978415"/>
            <a:ext cx="110582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Mean: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error of the mean;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StDev: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Q1: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“middle” value in the first half of the rank- ordered data set(25%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分位数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Q3: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“middle” value in the second half of the rank-ordered data set(75%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分位数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2472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11401</TotalTime>
  <Words>1424</Words>
  <Application>Microsoft Macintosh PowerPoint</Application>
  <PresentationFormat>宽屏</PresentationFormat>
  <Paragraphs>145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 奔</dc:creator>
  <cp:lastModifiedBy>胡 奔</cp:lastModifiedBy>
  <cp:revision>1713</cp:revision>
  <dcterms:created xsi:type="dcterms:W3CDTF">2020-07-19T08:22:21Z</dcterms:created>
  <dcterms:modified xsi:type="dcterms:W3CDTF">2020-09-29T14:57:34Z</dcterms:modified>
</cp:coreProperties>
</file>